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72" r:id="rId3"/>
    <p:sldId id="273" r:id="rId4"/>
    <p:sldId id="259" r:id="rId5"/>
    <p:sldId id="257" r:id="rId6"/>
    <p:sldId id="269" r:id="rId7"/>
    <p:sldId id="265" r:id="rId8"/>
    <p:sldId id="260" r:id="rId9"/>
    <p:sldId id="266" r:id="rId10"/>
    <p:sldId id="261" r:id="rId11"/>
    <p:sldId id="271" r:id="rId12"/>
    <p:sldId id="267" r:id="rId13"/>
    <p:sldId id="268" r:id="rId14"/>
    <p:sldId id="263" r:id="rId15"/>
    <p:sldId id="270" r:id="rId16"/>
    <p:sldId id="264" r:id="rId17"/>
    <p:sldId id="262" r:id="rId18"/>
    <p:sldId id="258" r:id="rId19"/>
  </p:sldIdLst>
  <p:sldSz cx="13716000" cy="16459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ABC6"/>
    <a:srgbClr val="4AB7CE"/>
    <a:srgbClr val="1FA5C0"/>
    <a:srgbClr val="2AAAC5"/>
    <a:srgbClr val="AC770C"/>
    <a:srgbClr val="F1B032"/>
    <a:srgbClr val="DF9A0F"/>
    <a:srgbClr val="004E6D"/>
    <a:srgbClr val="0076A3"/>
    <a:srgbClr val="009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33" d="100"/>
          <a:sy n="33" d="100"/>
        </p:scale>
        <p:origin x="22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693671"/>
            <a:ext cx="11658600" cy="573024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8644891"/>
            <a:ext cx="10287000" cy="3973829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A71CA-B4B7-44DC-9088-D16D183CE017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AD54-1DAB-49B2-8938-ED5B3AAA2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90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A71CA-B4B7-44DC-9088-D16D183CE017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AD54-1DAB-49B2-8938-ED5B3AAA2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876300"/>
            <a:ext cx="2957513" cy="139484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876300"/>
            <a:ext cx="8701088" cy="139484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A71CA-B4B7-44DC-9088-D16D183CE017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AD54-1DAB-49B2-8938-ED5B3AAA2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4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A71CA-B4B7-44DC-9088-D16D183CE017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AD54-1DAB-49B2-8938-ED5B3AAA2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51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4103375"/>
            <a:ext cx="11830050" cy="6846569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11014715"/>
            <a:ext cx="11830050" cy="3600449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A71CA-B4B7-44DC-9088-D16D183CE017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AD54-1DAB-49B2-8938-ED5B3AAA2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1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4381500"/>
            <a:ext cx="5829300" cy="104432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4381500"/>
            <a:ext cx="5829300" cy="104432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A71CA-B4B7-44DC-9088-D16D183CE017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AD54-1DAB-49B2-8938-ED5B3AAA2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35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876304"/>
            <a:ext cx="11830050" cy="31813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4034791"/>
            <a:ext cx="5802510" cy="197738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6012180"/>
            <a:ext cx="5802510" cy="8843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4034791"/>
            <a:ext cx="5831087" cy="197738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6012180"/>
            <a:ext cx="5831087" cy="8843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A71CA-B4B7-44DC-9088-D16D183CE017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AD54-1DAB-49B2-8938-ED5B3AAA2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69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A71CA-B4B7-44DC-9088-D16D183CE017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AD54-1DAB-49B2-8938-ED5B3AAA2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7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A71CA-B4B7-44DC-9088-D16D183CE017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AD54-1DAB-49B2-8938-ED5B3AAA2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80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097280"/>
            <a:ext cx="4423767" cy="384048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2369824"/>
            <a:ext cx="6943725" cy="1169670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937760"/>
            <a:ext cx="4423767" cy="914781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A71CA-B4B7-44DC-9088-D16D183CE017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AD54-1DAB-49B2-8938-ED5B3AAA2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6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097280"/>
            <a:ext cx="4423767" cy="384048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2369824"/>
            <a:ext cx="6943725" cy="11696700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937760"/>
            <a:ext cx="4423767" cy="914781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A71CA-B4B7-44DC-9088-D16D183CE017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AD54-1DAB-49B2-8938-ED5B3AAA2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3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876304"/>
            <a:ext cx="11830050" cy="3181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4381500"/>
            <a:ext cx="11830050" cy="10443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15255244"/>
            <a:ext cx="308610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A71CA-B4B7-44DC-9088-D16D183CE017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15255244"/>
            <a:ext cx="462915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15255244"/>
            <a:ext cx="308610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EAD54-1DAB-49B2-8938-ED5B3AAA2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2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47130AA3-959B-B4A2-2D93-C8BCDD6D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96568">
            <a:off x="-3429735" y="3250479"/>
            <a:ext cx="20625646" cy="614238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4C5F0F0-F41F-32F0-F400-B753D7625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96568">
            <a:off x="1660713" y="9443678"/>
            <a:ext cx="20625646" cy="614238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184825B-38EC-FC87-400C-8BF62B0C6ABD}"/>
              </a:ext>
            </a:extLst>
          </p:cNvPr>
          <p:cNvGrpSpPr/>
          <p:nvPr/>
        </p:nvGrpSpPr>
        <p:grpSpPr>
          <a:xfrm rot="19497267">
            <a:off x="-4077927" y="1172728"/>
            <a:ext cx="14527160" cy="5356436"/>
            <a:chOff x="-331839" y="4874518"/>
            <a:chExt cx="14527160" cy="535643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21E64EE5-C4A8-216C-CEAE-BEBC5FC75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31839" y="4874518"/>
              <a:ext cx="14460794" cy="3181374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118CC39B-A164-E1A4-BF6D-4CFAB4F5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65473" y="7049580"/>
              <a:ext cx="14460794" cy="3181374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625A0C-E01F-3927-F2C0-481724E63007}"/>
              </a:ext>
            </a:extLst>
          </p:cNvPr>
          <p:cNvGrpSpPr/>
          <p:nvPr/>
        </p:nvGrpSpPr>
        <p:grpSpPr>
          <a:xfrm rot="19497267">
            <a:off x="220989" y="7753933"/>
            <a:ext cx="14527160" cy="5356436"/>
            <a:chOff x="-331839" y="4874518"/>
            <a:chExt cx="14527160" cy="5356436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E6D1638E-EE3D-B805-3A74-7D0BC93AA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31839" y="4874518"/>
              <a:ext cx="14460794" cy="3181374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533E65A1-BB67-DE64-3A71-2E7B455D4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65473" y="7049580"/>
              <a:ext cx="14460794" cy="318137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2C044E-B118-6B23-D9F6-561A0402801D}"/>
              </a:ext>
            </a:extLst>
          </p:cNvPr>
          <p:cNvGrpSpPr/>
          <p:nvPr/>
        </p:nvGrpSpPr>
        <p:grpSpPr>
          <a:xfrm flipH="1" flipV="1">
            <a:off x="0" y="-60960"/>
            <a:ext cx="13716000" cy="3108960"/>
            <a:chOff x="-304800" y="5153658"/>
            <a:chExt cx="13716000" cy="341122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5CB80D7-C843-BC25-DF85-F8BF892A8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3722"/>
            <a:stretch/>
          </p:blipFill>
          <p:spPr>
            <a:xfrm flipH="1">
              <a:off x="-304800" y="5153658"/>
              <a:ext cx="13716000" cy="341122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D1732-56F6-FF79-4BB3-7B3A2AE0E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4540"/>
            <a:stretch/>
          </p:blipFill>
          <p:spPr>
            <a:xfrm>
              <a:off x="-304800" y="5153658"/>
              <a:ext cx="13716000" cy="3350895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6C7C3C5-FE68-D838-843A-DFA411BA091B}"/>
              </a:ext>
            </a:extLst>
          </p:cNvPr>
          <p:cNvGrpSpPr/>
          <p:nvPr/>
        </p:nvGrpSpPr>
        <p:grpSpPr>
          <a:xfrm rot="19497267">
            <a:off x="11803066" y="-401774"/>
            <a:ext cx="14527160" cy="5356436"/>
            <a:chOff x="-331839" y="4874518"/>
            <a:chExt cx="14527160" cy="5356436"/>
          </a:xfrm>
        </p:grpSpPr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07025BD6-6F26-EB4B-73A8-A494B0BF5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31839" y="4874518"/>
              <a:ext cx="14460794" cy="3181374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F3269278-C256-2168-C988-A8CB2B260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65473" y="7049580"/>
              <a:ext cx="14460794" cy="318137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FA5CC1-9C46-D3D5-BF8A-705D927FBA1F}"/>
              </a:ext>
            </a:extLst>
          </p:cNvPr>
          <p:cNvGrpSpPr/>
          <p:nvPr/>
        </p:nvGrpSpPr>
        <p:grpSpPr>
          <a:xfrm>
            <a:off x="10913" y="13460551"/>
            <a:ext cx="13716000" cy="3108960"/>
            <a:chOff x="-304800" y="5153658"/>
            <a:chExt cx="13716000" cy="341122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117F83-FE11-8BE4-51A8-BF55A5EDE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3722"/>
            <a:stretch/>
          </p:blipFill>
          <p:spPr>
            <a:xfrm flipH="1">
              <a:off x="-304800" y="5153658"/>
              <a:ext cx="13716000" cy="341122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5D98672-F9E8-BF36-321B-BDF529518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4540"/>
            <a:stretch/>
          </p:blipFill>
          <p:spPr>
            <a:xfrm>
              <a:off x="-304800" y="5153658"/>
              <a:ext cx="13716000" cy="3350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311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6B1703-42A3-092D-4EEB-C4F15B78264E}"/>
              </a:ext>
            </a:extLst>
          </p:cNvPr>
          <p:cNvSpPr/>
          <p:nvPr/>
        </p:nvSpPr>
        <p:spPr>
          <a:xfrm>
            <a:off x="0" y="4011561"/>
            <a:ext cx="13716000" cy="6105833"/>
          </a:xfrm>
          <a:prstGeom prst="rect">
            <a:avLst/>
          </a:prstGeom>
          <a:solidFill>
            <a:srgbClr val="2AAAC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E44DC9-E106-9BF8-F752-E1A747C675F4}"/>
              </a:ext>
            </a:extLst>
          </p:cNvPr>
          <p:cNvSpPr/>
          <p:nvPr/>
        </p:nvSpPr>
        <p:spPr>
          <a:xfrm>
            <a:off x="460676" y="6232393"/>
            <a:ext cx="4937760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Acc no.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BD881-EFE8-BAAD-BE0A-6885EF4C8BCD}"/>
              </a:ext>
            </a:extLst>
          </p:cNvPr>
          <p:cNvSpPr/>
          <p:nvPr/>
        </p:nvSpPr>
        <p:spPr>
          <a:xfrm>
            <a:off x="460676" y="7883013"/>
            <a:ext cx="4937760" cy="1371600"/>
          </a:xfrm>
          <a:prstGeom prst="rect">
            <a:avLst/>
          </a:prstGeom>
          <a:solidFill>
            <a:srgbClr val="F1B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Password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780196-6C8C-9C85-8208-9FA0E690CACD}"/>
              </a:ext>
            </a:extLst>
          </p:cNvPr>
          <p:cNvSpPr/>
          <p:nvPr/>
        </p:nvSpPr>
        <p:spPr>
          <a:xfrm>
            <a:off x="6383990" y="6232393"/>
            <a:ext cx="6270125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EF7B62-F718-A711-EE9D-E897CD5B9FDA}"/>
              </a:ext>
            </a:extLst>
          </p:cNvPr>
          <p:cNvSpPr/>
          <p:nvPr/>
        </p:nvSpPr>
        <p:spPr>
          <a:xfrm>
            <a:off x="6383989" y="7883013"/>
            <a:ext cx="6270125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E9F815-3D81-CDD3-1CB9-1E1251501E4B}"/>
              </a:ext>
            </a:extLst>
          </p:cNvPr>
          <p:cNvSpPr/>
          <p:nvPr/>
        </p:nvSpPr>
        <p:spPr>
          <a:xfrm>
            <a:off x="4389120" y="10486103"/>
            <a:ext cx="4937760" cy="1371600"/>
          </a:xfrm>
          <a:prstGeom prst="rect">
            <a:avLst/>
          </a:prstGeom>
          <a:solidFill>
            <a:srgbClr val="2AA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Enter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857B1-08A3-D1A6-5EBF-680251C67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8247" y="76200"/>
            <a:ext cx="1635954" cy="1723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71393-2F7D-9E8D-1937-29A12840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7" y="14659458"/>
            <a:ext cx="1635954" cy="17235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44B073-F2A1-EC11-36C3-1B332CD4040E}"/>
              </a:ext>
            </a:extLst>
          </p:cNvPr>
          <p:cNvSpPr/>
          <p:nvPr/>
        </p:nvSpPr>
        <p:spPr>
          <a:xfrm>
            <a:off x="2927555" y="4011561"/>
            <a:ext cx="7860890" cy="1785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Authorize</a:t>
            </a:r>
            <a:r>
              <a:rPr lang="en-US" sz="13800" b="1" dirty="0">
                <a:solidFill>
                  <a:srgbClr val="2AAA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3298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6B1703-42A3-092D-4EEB-C4F15B78264E}"/>
              </a:ext>
            </a:extLst>
          </p:cNvPr>
          <p:cNvSpPr/>
          <p:nvPr/>
        </p:nvSpPr>
        <p:spPr>
          <a:xfrm>
            <a:off x="0" y="4011561"/>
            <a:ext cx="13716000" cy="6105833"/>
          </a:xfrm>
          <a:prstGeom prst="rect">
            <a:avLst/>
          </a:prstGeom>
          <a:solidFill>
            <a:srgbClr val="2AAAC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E44DC9-E106-9BF8-F752-E1A747C675F4}"/>
              </a:ext>
            </a:extLst>
          </p:cNvPr>
          <p:cNvSpPr/>
          <p:nvPr/>
        </p:nvSpPr>
        <p:spPr>
          <a:xfrm>
            <a:off x="460676" y="6232393"/>
            <a:ext cx="4937760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Acc no.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BD881-EFE8-BAAD-BE0A-6885EF4C8BCD}"/>
              </a:ext>
            </a:extLst>
          </p:cNvPr>
          <p:cNvSpPr/>
          <p:nvPr/>
        </p:nvSpPr>
        <p:spPr>
          <a:xfrm>
            <a:off x="460676" y="7883013"/>
            <a:ext cx="4937760" cy="1371600"/>
          </a:xfrm>
          <a:prstGeom prst="rect">
            <a:avLst/>
          </a:prstGeom>
          <a:solidFill>
            <a:srgbClr val="F1B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Password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857B1-08A3-D1A6-5EBF-680251C67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8247" y="76200"/>
            <a:ext cx="1635954" cy="1723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71393-2F7D-9E8D-1937-29A12840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7" y="14659458"/>
            <a:ext cx="1635954" cy="17235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44B073-F2A1-EC11-36C3-1B332CD4040E}"/>
              </a:ext>
            </a:extLst>
          </p:cNvPr>
          <p:cNvSpPr/>
          <p:nvPr/>
        </p:nvSpPr>
        <p:spPr>
          <a:xfrm>
            <a:off x="2927555" y="4011561"/>
            <a:ext cx="7860890" cy="1785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Authorize</a:t>
            </a:r>
            <a:r>
              <a:rPr lang="en-US" sz="13800" b="1" dirty="0">
                <a:solidFill>
                  <a:srgbClr val="2AAA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204C2A-BC0F-EBD7-3B38-A235F87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03" y="4114443"/>
            <a:ext cx="6858594" cy="82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27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6B1703-42A3-092D-4EEB-C4F15B78264E}"/>
              </a:ext>
            </a:extLst>
          </p:cNvPr>
          <p:cNvSpPr/>
          <p:nvPr/>
        </p:nvSpPr>
        <p:spPr>
          <a:xfrm>
            <a:off x="0" y="4011561"/>
            <a:ext cx="13716000" cy="6105833"/>
          </a:xfrm>
          <a:prstGeom prst="rect">
            <a:avLst/>
          </a:prstGeom>
          <a:solidFill>
            <a:srgbClr val="2AAAC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E44DC9-E106-9BF8-F752-E1A747C675F4}"/>
              </a:ext>
            </a:extLst>
          </p:cNvPr>
          <p:cNvSpPr/>
          <p:nvPr/>
        </p:nvSpPr>
        <p:spPr>
          <a:xfrm>
            <a:off x="460676" y="6232393"/>
            <a:ext cx="4937760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Acc no.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BD881-EFE8-BAAD-BE0A-6885EF4C8BCD}"/>
              </a:ext>
            </a:extLst>
          </p:cNvPr>
          <p:cNvSpPr/>
          <p:nvPr/>
        </p:nvSpPr>
        <p:spPr>
          <a:xfrm>
            <a:off x="460676" y="7883013"/>
            <a:ext cx="4937760" cy="1371600"/>
          </a:xfrm>
          <a:prstGeom prst="rect">
            <a:avLst/>
          </a:prstGeom>
          <a:solidFill>
            <a:srgbClr val="F1B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Password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780196-6C8C-9C85-8208-9FA0E690CACD}"/>
              </a:ext>
            </a:extLst>
          </p:cNvPr>
          <p:cNvSpPr/>
          <p:nvPr/>
        </p:nvSpPr>
        <p:spPr>
          <a:xfrm>
            <a:off x="6383990" y="6232393"/>
            <a:ext cx="6270125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EF7B62-F718-A711-EE9D-E897CD5B9FDA}"/>
              </a:ext>
            </a:extLst>
          </p:cNvPr>
          <p:cNvSpPr/>
          <p:nvPr/>
        </p:nvSpPr>
        <p:spPr>
          <a:xfrm>
            <a:off x="6383989" y="7883013"/>
            <a:ext cx="6270125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E9F815-3D81-CDD3-1CB9-1E1251501E4B}"/>
              </a:ext>
            </a:extLst>
          </p:cNvPr>
          <p:cNvSpPr/>
          <p:nvPr/>
        </p:nvSpPr>
        <p:spPr>
          <a:xfrm>
            <a:off x="4389120" y="10486103"/>
            <a:ext cx="4937760" cy="1371600"/>
          </a:xfrm>
          <a:prstGeom prst="rect">
            <a:avLst/>
          </a:prstGeom>
          <a:solidFill>
            <a:srgbClr val="2AA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Enter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857B1-08A3-D1A6-5EBF-680251C67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8247" y="76200"/>
            <a:ext cx="1635954" cy="1723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71393-2F7D-9E8D-1937-29A12840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7" y="14659458"/>
            <a:ext cx="1635954" cy="17235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44B073-F2A1-EC11-36C3-1B332CD4040E}"/>
              </a:ext>
            </a:extLst>
          </p:cNvPr>
          <p:cNvSpPr/>
          <p:nvPr/>
        </p:nvSpPr>
        <p:spPr>
          <a:xfrm>
            <a:off x="2927555" y="4011561"/>
            <a:ext cx="7860890" cy="1785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sz="13800" b="1" dirty="0">
                <a:solidFill>
                  <a:srgbClr val="2AAA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7083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6B1703-42A3-092D-4EEB-C4F15B78264E}"/>
              </a:ext>
            </a:extLst>
          </p:cNvPr>
          <p:cNvSpPr/>
          <p:nvPr/>
        </p:nvSpPr>
        <p:spPr>
          <a:xfrm>
            <a:off x="0" y="4011561"/>
            <a:ext cx="13716000" cy="6105833"/>
          </a:xfrm>
          <a:prstGeom prst="rect">
            <a:avLst/>
          </a:prstGeom>
          <a:solidFill>
            <a:srgbClr val="2AAAC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E44DC9-E106-9BF8-F752-E1A747C675F4}"/>
              </a:ext>
            </a:extLst>
          </p:cNvPr>
          <p:cNvSpPr/>
          <p:nvPr/>
        </p:nvSpPr>
        <p:spPr>
          <a:xfrm>
            <a:off x="460676" y="6232393"/>
            <a:ext cx="4937760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Acc no.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BD881-EFE8-BAAD-BE0A-6885EF4C8BCD}"/>
              </a:ext>
            </a:extLst>
          </p:cNvPr>
          <p:cNvSpPr/>
          <p:nvPr/>
        </p:nvSpPr>
        <p:spPr>
          <a:xfrm>
            <a:off x="460676" y="7883013"/>
            <a:ext cx="4937760" cy="1371600"/>
          </a:xfrm>
          <a:prstGeom prst="rect">
            <a:avLst/>
          </a:prstGeom>
          <a:solidFill>
            <a:srgbClr val="F1B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Password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857B1-08A3-D1A6-5EBF-680251C67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8247" y="76200"/>
            <a:ext cx="1635954" cy="1723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71393-2F7D-9E8D-1937-29A12840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7" y="14659458"/>
            <a:ext cx="1635954" cy="17235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44B073-F2A1-EC11-36C3-1B332CD4040E}"/>
              </a:ext>
            </a:extLst>
          </p:cNvPr>
          <p:cNvSpPr/>
          <p:nvPr/>
        </p:nvSpPr>
        <p:spPr>
          <a:xfrm>
            <a:off x="2927555" y="4011561"/>
            <a:ext cx="7860890" cy="1785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sz="13800" b="1" dirty="0">
                <a:solidFill>
                  <a:srgbClr val="2AAA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516F51-CE7D-32C2-CD5A-1AA836149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03" y="4114443"/>
            <a:ext cx="6858594" cy="82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16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6B1703-42A3-092D-4EEB-C4F15B78264E}"/>
              </a:ext>
            </a:extLst>
          </p:cNvPr>
          <p:cNvSpPr/>
          <p:nvPr/>
        </p:nvSpPr>
        <p:spPr>
          <a:xfrm>
            <a:off x="0" y="3805084"/>
            <a:ext cx="13716000" cy="7551178"/>
          </a:xfrm>
          <a:prstGeom prst="rect">
            <a:avLst/>
          </a:prstGeom>
          <a:solidFill>
            <a:srgbClr val="2AAAC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E44DC9-E106-9BF8-F752-E1A747C675F4}"/>
              </a:ext>
            </a:extLst>
          </p:cNvPr>
          <p:cNvSpPr/>
          <p:nvPr/>
        </p:nvSpPr>
        <p:spPr>
          <a:xfrm>
            <a:off x="460676" y="6146996"/>
            <a:ext cx="4937760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Amount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BD881-EFE8-BAAD-BE0A-6885EF4C8BCD}"/>
              </a:ext>
            </a:extLst>
          </p:cNvPr>
          <p:cNvSpPr/>
          <p:nvPr/>
        </p:nvSpPr>
        <p:spPr>
          <a:xfrm>
            <a:off x="460676" y="9416851"/>
            <a:ext cx="4937760" cy="1371600"/>
          </a:xfrm>
          <a:prstGeom prst="rect">
            <a:avLst/>
          </a:prstGeom>
          <a:solidFill>
            <a:srgbClr val="F1B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Password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780196-6C8C-9C85-8208-9FA0E690CACD}"/>
              </a:ext>
            </a:extLst>
          </p:cNvPr>
          <p:cNvSpPr/>
          <p:nvPr/>
        </p:nvSpPr>
        <p:spPr>
          <a:xfrm>
            <a:off x="6383990" y="7766231"/>
            <a:ext cx="6270125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EF7B62-F718-A711-EE9D-E897CD5B9FDA}"/>
              </a:ext>
            </a:extLst>
          </p:cNvPr>
          <p:cNvSpPr/>
          <p:nvPr/>
        </p:nvSpPr>
        <p:spPr>
          <a:xfrm>
            <a:off x="6383989" y="9416851"/>
            <a:ext cx="6270125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E9F815-3D81-CDD3-1CB9-1E1251501E4B}"/>
              </a:ext>
            </a:extLst>
          </p:cNvPr>
          <p:cNvSpPr/>
          <p:nvPr/>
        </p:nvSpPr>
        <p:spPr>
          <a:xfrm>
            <a:off x="4389120" y="11842959"/>
            <a:ext cx="4937760" cy="1371600"/>
          </a:xfrm>
          <a:prstGeom prst="rect">
            <a:avLst/>
          </a:prstGeom>
          <a:solidFill>
            <a:srgbClr val="2AA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err="1"/>
              <a:t>Continew</a:t>
            </a:r>
            <a:endParaRPr lang="en-US" sz="6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857B1-08A3-D1A6-5EBF-680251C67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8247" y="76200"/>
            <a:ext cx="1635954" cy="1723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71393-2F7D-9E8D-1937-29A12840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7" y="14659458"/>
            <a:ext cx="1635954" cy="17235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53D4F8-F3ED-D198-94AA-39CACD297553}"/>
              </a:ext>
            </a:extLst>
          </p:cNvPr>
          <p:cNvSpPr/>
          <p:nvPr/>
        </p:nvSpPr>
        <p:spPr>
          <a:xfrm>
            <a:off x="460676" y="7766231"/>
            <a:ext cx="4937760" cy="1371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Account no.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055AA1-3AFE-6F23-9451-BCCEA51ACC07}"/>
              </a:ext>
            </a:extLst>
          </p:cNvPr>
          <p:cNvSpPr/>
          <p:nvPr/>
        </p:nvSpPr>
        <p:spPr>
          <a:xfrm>
            <a:off x="6383989" y="6115611"/>
            <a:ext cx="6270125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05B83-6A4F-AA77-10C5-037E8972337B}"/>
              </a:ext>
            </a:extLst>
          </p:cNvPr>
          <p:cNvSpPr/>
          <p:nvPr/>
        </p:nvSpPr>
        <p:spPr>
          <a:xfrm>
            <a:off x="2927555" y="4011561"/>
            <a:ext cx="7860890" cy="1785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Widraw</a:t>
            </a:r>
            <a:endParaRPr lang="en-US" sz="13800" b="1" dirty="0">
              <a:solidFill>
                <a:srgbClr val="2AAAC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179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6B1703-42A3-092D-4EEB-C4F15B78264E}"/>
              </a:ext>
            </a:extLst>
          </p:cNvPr>
          <p:cNvSpPr/>
          <p:nvPr/>
        </p:nvSpPr>
        <p:spPr>
          <a:xfrm>
            <a:off x="0" y="3805084"/>
            <a:ext cx="13716000" cy="7551178"/>
          </a:xfrm>
          <a:prstGeom prst="rect">
            <a:avLst/>
          </a:prstGeom>
          <a:solidFill>
            <a:srgbClr val="2AAAC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E44DC9-E106-9BF8-F752-E1A747C675F4}"/>
              </a:ext>
            </a:extLst>
          </p:cNvPr>
          <p:cNvSpPr/>
          <p:nvPr/>
        </p:nvSpPr>
        <p:spPr>
          <a:xfrm>
            <a:off x="460676" y="6146996"/>
            <a:ext cx="4937760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Amount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BD881-EFE8-BAAD-BE0A-6885EF4C8BCD}"/>
              </a:ext>
            </a:extLst>
          </p:cNvPr>
          <p:cNvSpPr/>
          <p:nvPr/>
        </p:nvSpPr>
        <p:spPr>
          <a:xfrm>
            <a:off x="460676" y="9416851"/>
            <a:ext cx="4937760" cy="1371600"/>
          </a:xfrm>
          <a:prstGeom prst="rect">
            <a:avLst/>
          </a:prstGeom>
          <a:solidFill>
            <a:srgbClr val="F1B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Password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857B1-08A3-D1A6-5EBF-680251C67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8247" y="76200"/>
            <a:ext cx="1635954" cy="1723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71393-2F7D-9E8D-1937-29A12840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7" y="14659458"/>
            <a:ext cx="1635954" cy="17235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53D4F8-F3ED-D198-94AA-39CACD297553}"/>
              </a:ext>
            </a:extLst>
          </p:cNvPr>
          <p:cNvSpPr/>
          <p:nvPr/>
        </p:nvSpPr>
        <p:spPr>
          <a:xfrm>
            <a:off x="460676" y="7766231"/>
            <a:ext cx="4937760" cy="1371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Account no.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05B83-6A4F-AA77-10C5-037E8972337B}"/>
              </a:ext>
            </a:extLst>
          </p:cNvPr>
          <p:cNvSpPr/>
          <p:nvPr/>
        </p:nvSpPr>
        <p:spPr>
          <a:xfrm>
            <a:off x="2927555" y="4011561"/>
            <a:ext cx="7860890" cy="1785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Widraw</a:t>
            </a:r>
            <a:endParaRPr lang="en-US" sz="13800" b="1" dirty="0">
              <a:solidFill>
                <a:srgbClr val="2AAAC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67498F-ED7B-0B7B-C653-0D2450895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03" y="4114443"/>
            <a:ext cx="6858594" cy="82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3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6B1703-42A3-092D-4EEB-C4F15B78264E}"/>
              </a:ext>
            </a:extLst>
          </p:cNvPr>
          <p:cNvSpPr/>
          <p:nvPr/>
        </p:nvSpPr>
        <p:spPr>
          <a:xfrm>
            <a:off x="0" y="3805084"/>
            <a:ext cx="13716000" cy="7551178"/>
          </a:xfrm>
          <a:prstGeom prst="rect">
            <a:avLst/>
          </a:prstGeom>
          <a:solidFill>
            <a:srgbClr val="2AAAC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E44DC9-E106-9BF8-F752-E1A747C675F4}"/>
              </a:ext>
            </a:extLst>
          </p:cNvPr>
          <p:cNvSpPr/>
          <p:nvPr/>
        </p:nvSpPr>
        <p:spPr>
          <a:xfrm>
            <a:off x="460676" y="6146996"/>
            <a:ext cx="4937760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Amount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BD881-EFE8-BAAD-BE0A-6885EF4C8BCD}"/>
              </a:ext>
            </a:extLst>
          </p:cNvPr>
          <p:cNvSpPr/>
          <p:nvPr/>
        </p:nvSpPr>
        <p:spPr>
          <a:xfrm>
            <a:off x="460676" y="9416851"/>
            <a:ext cx="4937760" cy="1371600"/>
          </a:xfrm>
          <a:prstGeom prst="rect">
            <a:avLst/>
          </a:prstGeom>
          <a:solidFill>
            <a:srgbClr val="F1B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Password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857B1-08A3-D1A6-5EBF-680251C67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8247" y="76200"/>
            <a:ext cx="1635954" cy="1723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71393-2F7D-9E8D-1937-29A12840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7" y="14659458"/>
            <a:ext cx="1635954" cy="17235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53D4F8-F3ED-D198-94AA-39CACD297553}"/>
              </a:ext>
            </a:extLst>
          </p:cNvPr>
          <p:cNvSpPr/>
          <p:nvPr/>
        </p:nvSpPr>
        <p:spPr>
          <a:xfrm>
            <a:off x="460676" y="7766231"/>
            <a:ext cx="4937760" cy="1371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Account no.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05B83-6A4F-AA77-10C5-037E8972337B}"/>
              </a:ext>
            </a:extLst>
          </p:cNvPr>
          <p:cNvSpPr/>
          <p:nvPr/>
        </p:nvSpPr>
        <p:spPr>
          <a:xfrm>
            <a:off x="2927555" y="3893573"/>
            <a:ext cx="7860890" cy="1785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Deposit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150124-7B34-78EA-24B9-71A3F64AA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03" y="4114443"/>
            <a:ext cx="6858594" cy="82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23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2C1BC8-B3EA-2712-ACF3-BC456EDF338E}"/>
              </a:ext>
            </a:extLst>
          </p:cNvPr>
          <p:cNvSpPr/>
          <p:nvPr/>
        </p:nvSpPr>
        <p:spPr>
          <a:xfrm>
            <a:off x="224702" y="3636676"/>
            <a:ext cx="4937760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ABEDFB-2D03-4251-509D-E9DB894A8C84}"/>
              </a:ext>
            </a:extLst>
          </p:cNvPr>
          <p:cNvSpPr/>
          <p:nvPr/>
        </p:nvSpPr>
        <p:spPr>
          <a:xfrm>
            <a:off x="224702" y="5186076"/>
            <a:ext cx="493776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Birthdate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FE7841-F9A6-AE5D-C965-1A84B9711C04}"/>
              </a:ext>
            </a:extLst>
          </p:cNvPr>
          <p:cNvSpPr/>
          <p:nvPr/>
        </p:nvSpPr>
        <p:spPr>
          <a:xfrm>
            <a:off x="224702" y="6697376"/>
            <a:ext cx="4937760" cy="1371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Number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36F739-8721-39D7-434A-504843372621}"/>
              </a:ext>
            </a:extLst>
          </p:cNvPr>
          <p:cNvSpPr/>
          <p:nvPr/>
        </p:nvSpPr>
        <p:spPr>
          <a:xfrm>
            <a:off x="224702" y="8284876"/>
            <a:ext cx="4937760" cy="1371600"/>
          </a:xfrm>
          <a:prstGeom prst="rect">
            <a:avLst/>
          </a:prstGeom>
          <a:solidFill>
            <a:srgbClr val="AC7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State &amp; Fax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281094-9A21-3E30-0BFE-B11511C15294}"/>
              </a:ext>
            </a:extLst>
          </p:cNvPr>
          <p:cNvSpPr/>
          <p:nvPr/>
        </p:nvSpPr>
        <p:spPr>
          <a:xfrm>
            <a:off x="224702" y="9891426"/>
            <a:ext cx="4937760" cy="1371600"/>
          </a:xfrm>
          <a:prstGeom prst="rect">
            <a:avLst/>
          </a:prstGeom>
          <a:solidFill>
            <a:srgbClr val="DF9A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Address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D2C03A-8137-0A44-9378-A26C5963A36A}"/>
              </a:ext>
            </a:extLst>
          </p:cNvPr>
          <p:cNvSpPr/>
          <p:nvPr/>
        </p:nvSpPr>
        <p:spPr>
          <a:xfrm>
            <a:off x="224702" y="11504327"/>
            <a:ext cx="4937760" cy="1371600"/>
          </a:xfrm>
          <a:prstGeom prst="rect">
            <a:avLst/>
          </a:prstGeom>
          <a:solidFill>
            <a:srgbClr val="F1B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Password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44E50E-5C5F-F52D-67A8-3F064ABDB13B}"/>
              </a:ext>
            </a:extLst>
          </p:cNvPr>
          <p:cNvSpPr/>
          <p:nvPr/>
        </p:nvSpPr>
        <p:spPr>
          <a:xfrm>
            <a:off x="5581650" y="3636676"/>
            <a:ext cx="386715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FC0D07-3E6A-E3FB-827B-4C488F9D41F6}"/>
              </a:ext>
            </a:extLst>
          </p:cNvPr>
          <p:cNvSpPr/>
          <p:nvPr/>
        </p:nvSpPr>
        <p:spPr>
          <a:xfrm>
            <a:off x="9563100" y="3636676"/>
            <a:ext cx="4042497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421470-18C9-06F9-1B71-666F4297A297}"/>
              </a:ext>
            </a:extLst>
          </p:cNvPr>
          <p:cNvSpPr/>
          <p:nvPr/>
        </p:nvSpPr>
        <p:spPr>
          <a:xfrm>
            <a:off x="5562600" y="5186076"/>
            <a:ext cx="18669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87513A-B97E-8869-9ACA-2802FC3278AC}"/>
              </a:ext>
            </a:extLst>
          </p:cNvPr>
          <p:cNvSpPr/>
          <p:nvPr/>
        </p:nvSpPr>
        <p:spPr>
          <a:xfrm>
            <a:off x="7562850" y="5186076"/>
            <a:ext cx="31623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326718-13C8-FA63-C3A2-349298C099C1}"/>
              </a:ext>
            </a:extLst>
          </p:cNvPr>
          <p:cNvSpPr/>
          <p:nvPr/>
        </p:nvSpPr>
        <p:spPr>
          <a:xfrm>
            <a:off x="10839450" y="5186076"/>
            <a:ext cx="2728047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01022E-62FE-AAEF-39EC-E804B7E50D72}"/>
              </a:ext>
            </a:extLst>
          </p:cNvPr>
          <p:cNvSpPr/>
          <p:nvPr/>
        </p:nvSpPr>
        <p:spPr>
          <a:xfrm>
            <a:off x="5581650" y="6697376"/>
            <a:ext cx="398145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ECA7DB-25B8-503D-8EB3-CAEE568BBE3D}"/>
              </a:ext>
            </a:extLst>
          </p:cNvPr>
          <p:cNvSpPr/>
          <p:nvPr/>
        </p:nvSpPr>
        <p:spPr>
          <a:xfrm>
            <a:off x="9738447" y="6697376"/>
            <a:ext cx="386715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A01334-00B4-0652-9231-2968750509D6}"/>
              </a:ext>
            </a:extLst>
          </p:cNvPr>
          <p:cNvSpPr/>
          <p:nvPr/>
        </p:nvSpPr>
        <p:spPr>
          <a:xfrm>
            <a:off x="5581650" y="8284876"/>
            <a:ext cx="398145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A458C3-EE29-5F99-6B94-AB84992CF6BA}"/>
              </a:ext>
            </a:extLst>
          </p:cNvPr>
          <p:cNvSpPr/>
          <p:nvPr/>
        </p:nvSpPr>
        <p:spPr>
          <a:xfrm>
            <a:off x="9738447" y="8284876"/>
            <a:ext cx="386715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90431E-4A04-200B-288D-2F5E0EA236EC}"/>
              </a:ext>
            </a:extLst>
          </p:cNvPr>
          <p:cNvSpPr/>
          <p:nvPr/>
        </p:nvSpPr>
        <p:spPr>
          <a:xfrm>
            <a:off x="5581650" y="9901525"/>
            <a:ext cx="18669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88429D-A85F-FBBC-3AA1-D22B53DCF2E9}"/>
              </a:ext>
            </a:extLst>
          </p:cNvPr>
          <p:cNvSpPr/>
          <p:nvPr/>
        </p:nvSpPr>
        <p:spPr>
          <a:xfrm>
            <a:off x="7581900" y="9901525"/>
            <a:ext cx="31623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0969A6-8557-D46D-48A0-BF3BDD89C071}"/>
              </a:ext>
            </a:extLst>
          </p:cNvPr>
          <p:cNvSpPr/>
          <p:nvPr/>
        </p:nvSpPr>
        <p:spPr>
          <a:xfrm>
            <a:off x="10858500" y="9901525"/>
            <a:ext cx="2728047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B602FB-6BEF-4790-08F9-BD658E866E38}"/>
              </a:ext>
            </a:extLst>
          </p:cNvPr>
          <p:cNvSpPr/>
          <p:nvPr/>
        </p:nvSpPr>
        <p:spPr>
          <a:xfrm>
            <a:off x="5543550" y="11504327"/>
            <a:ext cx="386715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F2E1C5-4D67-9675-6137-E1A3CA5B27CA}"/>
              </a:ext>
            </a:extLst>
          </p:cNvPr>
          <p:cNvSpPr/>
          <p:nvPr/>
        </p:nvSpPr>
        <p:spPr>
          <a:xfrm>
            <a:off x="9525000" y="11504327"/>
            <a:ext cx="4042497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67416B6-B056-E067-E6DF-4A6ABD522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8247" y="76200"/>
            <a:ext cx="1635954" cy="17235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A26045C-E14F-2D3D-0135-9E3DCFAA8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7" y="14659458"/>
            <a:ext cx="1635954" cy="172354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CDAE4DE-C78A-95C5-6AA4-04C41180F65E}"/>
              </a:ext>
            </a:extLst>
          </p:cNvPr>
          <p:cNvSpPr/>
          <p:nvPr/>
        </p:nvSpPr>
        <p:spPr>
          <a:xfrm>
            <a:off x="7094220" y="13352178"/>
            <a:ext cx="4937760" cy="1371600"/>
          </a:xfrm>
          <a:prstGeom prst="rect">
            <a:avLst/>
          </a:prstGeom>
          <a:solidFill>
            <a:srgbClr val="2AA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Edit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4F62CE-C029-D591-5F62-5D8F3ED211C4}"/>
              </a:ext>
            </a:extLst>
          </p:cNvPr>
          <p:cNvSpPr/>
          <p:nvPr/>
        </p:nvSpPr>
        <p:spPr>
          <a:xfrm>
            <a:off x="5565163" y="2175254"/>
            <a:ext cx="4937760" cy="1371600"/>
          </a:xfrm>
          <a:prstGeom prst="rect">
            <a:avLst/>
          </a:prstGeom>
          <a:solidFill>
            <a:srgbClr val="2AA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Acc no. </a:t>
            </a:r>
          </a:p>
        </p:txBody>
      </p:sp>
    </p:spTree>
    <p:extLst>
      <p:ext uri="{BB962C8B-B14F-4D97-AF65-F5344CB8AC3E}">
        <p14:creationId xmlns:p14="http://schemas.microsoft.com/office/powerpoint/2010/main" val="164786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3D5DA14A-1FF6-7CF2-FBBF-1382E5B3B29B}"/>
              </a:ext>
            </a:extLst>
          </p:cNvPr>
          <p:cNvSpPr/>
          <p:nvPr/>
        </p:nvSpPr>
        <p:spPr>
          <a:xfrm>
            <a:off x="4513006" y="1356852"/>
            <a:ext cx="6400800" cy="6400800"/>
          </a:xfrm>
          <a:prstGeom prst="ellipse">
            <a:avLst/>
          </a:prstGeom>
          <a:solidFill>
            <a:srgbClr val="2AAAC5"/>
          </a:solidFill>
          <a:ln w="317500">
            <a:solidFill>
              <a:srgbClr val="F1B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92FB605-86B4-2E7E-90E2-4FE29B87A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113" y="1017639"/>
            <a:ext cx="6278693" cy="70792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E7D8C3-6B42-322B-4C49-7BEC043FC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813" y="8649125"/>
            <a:ext cx="2960981" cy="311950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2F60892-4573-2335-9EBC-357D28EA0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206909" y="948801"/>
            <a:ext cx="6400800" cy="721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91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B851A4-4885-7124-9A33-29570D733257}"/>
              </a:ext>
            </a:extLst>
          </p:cNvPr>
          <p:cNvSpPr/>
          <p:nvPr/>
        </p:nvSpPr>
        <p:spPr>
          <a:xfrm>
            <a:off x="1563329" y="3362632"/>
            <a:ext cx="109728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30226F-067E-C0B0-4E81-DB199D29D444}"/>
              </a:ext>
            </a:extLst>
          </p:cNvPr>
          <p:cNvGrpSpPr/>
          <p:nvPr/>
        </p:nvGrpSpPr>
        <p:grpSpPr>
          <a:xfrm>
            <a:off x="1563329" y="6813754"/>
            <a:ext cx="10972800" cy="2135565"/>
            <a:chOff x="-304800" y="5153658"/>
            <a:chExt cx="13716000" cy="34112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B68941-F8D1-9B36-6328-29A9564C9B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3722"/>
            <a:stretch/>
          </p:blipFill>
          <p:spPr>
            <a:xfrm flipH="1">
              <a:off x="-304800" y="5153658"/>
              <a:ext cx="13716000" cy="3411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69D467-D9DB-5FAE-8E0D-66DC9400F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4540"/>
            <a:stretch/>
          </p:blipFill>
          <p:spPr>
            <a:xfrm>
              <a:off x="-304800" y="5153658"/>
              <a:ext cx="13716000" cy="3350895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86D3E9E-43C7-10AD-D0D4-AA5D21838BE1}"/>
              </a:ext>
            </a:extLst>
          </p:cNvPr>
          <p:cNvSpPr/>
          <p:nvPr/>
        </p:nvSpPr>
        <p:spPr>
          <a:xfrm>
            <a:off x="4100051" y="3362632"/>
            <a:ext cx="5899355" cy="17698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b="1" dirty="0">
                <a:solidFill>
                  <a:srgbClr val="1FA5C0"/>
                </a:solidFill>
              </a:rPr>
              <a:t>ERROR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CABBC1-F8B0-87CC-6CD9-8F7EFD0CDFA0}"/>
              </a:ext>
            </a:extLst>
          </p:cNvPr>
          <p:cNvSpPr/>
          <p:nvPr/>
        </p:nvSpPr>
        <p:spPr>
          <a:xfrm>
            <a:off x="2005780" y="4905314"/>
            <a:ext cx="9409471" cy="2135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1FA5C0"/>
              </a:buClr>
              <a:buSzPct val="200000"/>
              <a:buFont typeface="Arial" panose="020B0604020202020204" pitchFamily="34" charset="0"/>
              <a:buChar char="•"/>
            </a:pPr>
            <a:r>
              <a:rPr lang="en-US" sz="3600" dirty="0"/>
              <a:t> </a:t>
            </a:r>
            <a:r>
              <a:rPr lang="en-US" sz="3600" dirty="0">
                <a:solidFill>
                  <a:srgbClr val="4AB7CE"/>
                </a:solidFill>
              </a:rPr>
              <a:t>CHECK THE DATA IS OF CORRECT FORMAT </a:t>
            </a:r>
          </a:p>
          <a:p>
            <a:pPr marL="285750" indent="-285750">
              <a:buClr>
                <a:srgbClr val="1FA5C0"/>
              </a:buClr>
              <a:buSzPct val="200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AB7CE"/>
                </a:solidFill>
              </a:rPr>
              <a:t>CHECK THE VALUES ARE CORRECT </a:t>
            </a:r>
          </a:p>
          <a:p>
            <a:pPr marL="285750" indent="-285750">
              <a:buClr>
                <a:srgbClr val="1FA5C0"/>
              </a:buClr>
              <a:buSzPct val="200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AB7CE"/>
                </a:solidFill>
              </a:rPr>
              <a:t>CHECK ALL REQUIRED INFORMATION IS GIVEN </a:t>
            </a:r>
            <a:endParaRPr 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44812F-04D5-AAA0-E0D8-B2F62F0DA671}"/>
              </a:ext>
            </a:extLst>
          </p:cNvPr>
          <p:cNvSpPr/>
          <p:nvPr/>
        </p:nvSpPr>
        <p:spPr>
          <a:xfrm>
            <a:off x="9999406" y="7040879"/>
            <a:ext cx="1238866" cy="943897"/>
          </a:xfrm>
          <a:prstGeom prst="rect">
            <a:avLst/>
          </a:prstGeom>
          <a:solidFill>
            <a:srgbClr val="2BA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OK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862E1B-2E77-4EED-C74C-DF6AE99B6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46"/>
          <a:stretch/>
        </p:blipFill>
        <p:spPr>
          <a:xfrm>
            <a:off x="-8967971" y="8583561"/>
            <a:ext cx="10973751" cy="558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26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955E6F-478E-67CF-5270-3A9290CF0EB1}"/>
              </a:ext>
            </a:extLst>
          </p:cNvPr>
          <p:cNvSpPr/>
          <p:nvPr/>
        </p:nvSpPr>
        <p:spPr>
          <a:xfrm>
            <a:off x="-1194620" y="1710817"/>
            <a:ext cx="16105239" cy="1917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rgbClr val="2BABC6"/>
                </a:solidFill>
              </a:rPr>
              <a:t>*******************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2DEE39-A2D4-2B91-4F78-BA773EFEE6F7}"/>
              </a:ext>
            </a:extLst>
          </p:cNvPr>
          <p:cNvSpPr/>
          <p:nvPr/>
        </p:nvSpPr>
        <p:spPr>
          <a:xfrm>
            <a:off x="-1194621" y="13956890"/>
            <a:ext cx="16105239" cy="1917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rgbClr val="2BABC6"/>
                </a:solidFill>
              </a:rPr>
              <a:t>*******************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C9B7A5-9A0F-FFD6-7DE9-D2FC50739921}"/>
              </a:ext>
            </a:extLst>
          </p:cNvPr>
          <p:cNvSpPr/>
          <p:nvPr/>
        </p:nvSpPr>
        <p:spPr>
          <a:xfrm>
            <a:off x="-1194621" y="3873911"/>
            <a:ext cx="16105239" cy="1917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rgbClr val="2BABC6"/>
                </a:solidFill>
              </a:rPr>
              <a:t>*******************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483BAA-E848-4DDE-687D-76AA00D02328}"/>
              </a:ext>
            </a:extLst>
          </p:cNvPr>
          <p:cNvSpPr/>
          <p:nvPr/>
        </p:nvSpPr>
        <p:spPr>
          <a:xfrm>
            <a:off x="-1283112" y="2580971"/>
            <a:ext cx="16105239" cy="1917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rgbClr val="2BABC6"/>
                </a:solidFill>
              </a:rPr>
              <a:t>RAGHAV SETHI BANK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BC5E0B-8117-F498-DC19-4FE4E6C0F523}"/>
              </a:ext>
            </a:extLst>
          </p:cNvPr>
          <p:cNvSpPr/>
          <p:nvPr/>
        </p:nvSpPr>
        <p:spPr>
          <a:xfrm>
            <a:off x="766917" y="5329085"/>
            <a:ext cx="5633884" cy="8327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500" dirty="0">
                <a:solidFill>
                  <a:srgbClr val="2BABC6"/>
                </a:solidFill>
              </a:rPr>
              <a:t>Mode</a:t>
            </a:r>
          </a:p>
          <a:p>
            <a:r>
              <a:rPr lang="en-US" sz="11500" dirty="0">
                <a:solidFill>
                  <a:srgbClr val="2BABC6"/>
                </a:solidFill>
              </a:rPr>
              <a:t>Acc no </a:t>
            </a:r>
          </a:p>
          <a:p>
            <a:r>
              <a:rPr lang="en-US" sz="11500" dirty="0">
                <a:solidFill>
                  <a:srgbClr val="2BABC6"/>
                </a:solidFill>
              </a:rPr>
              <a:t>Time </a:t>
            </a:r>
          </a:p>
          <a:p>
            <a:r>
              <a:rPr lang="en-US" sz="11500" dirty="0">
                <a:solidFill>
                  <a:srgbClr val="2BABC6"/>
                </a:solidFill>
              </a:rPr>
              <a:t>Date </a:t>
            </a:r>
          </a:p>
          <a:p>
            <a:r>
              <a:rPr lang="en-US" sz="11500" dirty="0">
                <a:solidFill>
                  <a:srgbClr val="2BABC6"/>
                </a:solidFill>
              </a:rPr>
              <a:t>Amount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0EFB5B-EAF4-669B-525E-6AA2BD369F45}"/>
              </a:ext>
            </a:extLst>
          </p:cNvPr>
          <p:cNvSpPr/>
          <p:nvPr/>
        </p:nvSpPr>
        <p:spPr>
          <a:xfrm rot="16200000">
            <a:off x="2394155" y="8534402"/>
            <a:ext cx="8927686" cy="1917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rgbClr val="2BABC6"/>
                </a:solidFill>
              </a:rPr>
              <a:t>************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174917-E68F-8D4B-4FFD-1F9D51597FCA}"/>
              </a:ext>
            </a:extLst>
          </p:cNvPr>
          <p:cNvSpPr/>
          <p:nvPr/>
        </p:nvSpPr>
        <p:spPr>
          <a:xfrm>
            <a:off x="-1106128" y="326927"/>
            <a:ext cx="16105239" cy="1917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rgbClr val="2BABC6"/>
                </a:solidFill>
              </a:rPr>
              <a:t>TRANSACTION BILL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B9285E-1F0F-CF1E-1C6B-7F31FAED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703" y="4114443"/>
            <a:ext cx="6858594" cy="82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95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47130AA3-959B-B4A2-2D93-C8BCDD6D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96568">
            <a:off x="-3429735" y="3250479"/>
            <a:ext cx="20625646" cy="614238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4C5F0F0-F41F-32F0-F400-B753D7625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96568">
            <a:off x="1660713" y="9443678"/>
            <a:ext cx="20625646" cy="614238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184825B-38EC-FC87-400C-8BF62B0C6ABD}"/>
              </a:ext>
            </a:extLst>
          </p:cNvPr>
          <p:cNvGrpSpPr/>
          <p:nvPr/>
        </p:nvGrpSpPr>
        <p:grpSpPr>
          <a:xfrm rot="19497267">
            <a:off x="-4077927" y="1172728"/>
            <a:ext cx="14527160" cy="5356436"/>
            <a:chOff x="-331839" y="4874518"/>
            <a:chExt cx="14527160" cy="535643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21E64EE5-C4A8-216C-CEAE-BEBC5FC75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31839" y="4874518"/>
              <a:ext cx="14460794" cy="3181374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118CC39B-A164-E1A4-BF6D-4CFAB4F5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65473" y="7049580"/>
              <a:ext cx="14460794" cy="3181374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625A0C-E01F-3927-F2C0-481724E63007}"/>
              </a:ext>
            </a:extLst>
          </p:cNvPr>
          <p:cNvGrpSpPr/>
          <p:nvPr/>
        </p:nvGrpSpPr>
        <p:grpSpPr>
          <a:xfrm rot="19497267">
            <a:off x="220989" y="7753933"/>
            <a:ext cx="14527160" cy="5356436"/>
            <a:chOff x="-331839" y="4874518"/>
            <a:chExt cx="14527160" cy="5356436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E6D1638E-EE3D-B805-3A74-7D0BC93AA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31839" y="4874518"/>
              <a:ext cx="14460794" cy="3181374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533E65A1-BB67-DE64-3A71-2E7B455D4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65473" y="7049580"/>
              <a:ext cx="14460794" cy="3181374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6C7C3C5-FE68-D838-843A-DFA411BA091B}"/>
              </a:ext>
            </a:extLst>
          </p:cNvPr>
          <p:cNvGrpSpPr/>
          <p:nvPr/>
        </p:nvGrpSpPr>
        <p:grpSpPr>
          <a:xfrm rot="19497267">
            <a:off x="11803066" y="-401774"/>
            <a:ext cx="14527160" cy="5356436"/>
            <a:chOff x="-331839" y="4874518"/>
            <a:chExt cx="14527160" cy="5356436"/>
          </a:xfrm>
        </p:grpSpPr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07025BD6-6F26-EB4B-73A8-A494B0BF5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31839" y="4874518"/>
              <a:ext cx="14460794" cy="3181374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F3269278-C256-2168-C988-A8CB2B260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65473" y="7049580"/>
              <a:ext cx="14460794" cy="3181374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CB8FF8A-D497-6E86-897F-48B424FEE627}"/>
              </a:ext>
            </a:extLst>
          </p:cNvPr>
          <p:cNvSpPr/>
          <p:nvPr/>
        </p:nvSpPr>
        <p:spPr>
          <a:xfrm>
            <a:off x="-30480" y="-30480"/>
            <a:ext cx="5394960" cy="16560099"/>
          </a:xfrm>
          <a:prstGeom prst="rect">
            <a:avLst/>
          </a:prstGeom>
          <a:solidFill>
            <a:srgbClr val="2AAAC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B55EB-6696-996D-DE26-8AFAF54108D6}"/>
              </a:ext>
            </a:extLst>
          </p:cNvPr>
          <p:cNvSpPr/>
          <p:nvPr/>
        </p:nvSpPr>
        <p:spPr>
          <a:xfrm>
            <a:off x="5394960" y="-30480"/>
            <a:ext cx="8321040" cy="16560099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302C0F-D728-40E8-DFF7-C2C2DC41C73D}"/>
              </a:ext>
            </a:extLst>
          </p:cNvPr>
          <p:cNvGrpSpPr/>
          <p:nvPr/>
        </p:nvGrpSpPr>
        <p:grpSpPr>
          <a:xfrm flipH="1" flipV="1">
            <a:off x="0" y="-60960"/>
            <a:ext cx="13716000" cy="3108960"/>
            <a:chOff x="-304800" y="5153658"/>
            <a:chExt cx="13716000" cy="341122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58EB38F-F109-2098-416E-EFB8FCB10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3722"/>
            <a:stretch/>
          </p:blipFill>
          <p:spPr>
            <a:xfrm flipH="1">
              <a:off x="-304800" y="5153658"/>
              <a:ext cx="13716000" cy="341122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E1F260C-9FED-F2A5-6193-46A46C432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4540"/>
            <a:stretch/>
          </p:blipFill>
          <p:spPr>
            <a:xfrm>
              <a:off x="-304800" y="5153658"/>
              <a:ext cx="13716000" cy="335089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92D9E3-1621-EE52-9223-DB41E939497E}"/>
              </a:ext>
            </a:extLst>
          </p:cNvPr>
          <p:cNvGrpSpPr/>
          <p:nvPr/>
        </p:nvGrpSpPr>
        <p:grpSpPr>
          <a:xfrm>
            <a:off x="10913" y="13460551"/>
            <a:ext cx="13716000" cy="3108960"/>
            <a:chOff x="-304800" y="5153658"/>
            <a:chExt cx="13716000" cy="341122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3947131-2AF5-0328-D378-83AA87A71C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3722"/>
            <a:stretch/>
          </p:blipFill>
          <p:spPr>
            <a:xfrm flipH="1">
              <a:off x="-304800" y="5153658"/>
              <a:ext cx="13716000" cy="341122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81146B8-537C-A683-FC56-C96454711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4540"/>
            <a:stretch/>
          </p:blipFill>
          <p:spPr>
            <a:xfrm>
              <a:off x="-304800" y="5153658"/>
              <a:ext cx="13716000" cy="3350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511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414746-7811-DD30-2A43-9B34F0B2AD65}"/>
              </a:ext>
            </a:extLst>
          </p:cNvPr>
          <p:cNvSpPr/>
          <p:nvPr/>
        </p:nvSpPr>
        <p:spPr>
          <a:xfrm>
            <a:off x="4003571" y="3602946"/>
            <a:ext cx="5486400" cy="1371600"/>
          </a:xfrm>
          <a:prstGeom prst="rect">
            <a:avLst/>
          </a:prstGeom>
          <a:solidFill>
            <a:srgbClr val="009DD9"/>
          </a:solidFill>
          <a:ln>
            <a:solidFill>
              <a:srgbClr val="009D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Create acc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9B658-150E-DA4C-CD2B-0B215AD62BDD}"/>
              </a:ext>
            </a:extLst>
          </p:cNvPr>
          <p:cNvSpPr/>
          <p:nvPr/>
        </p:nvSpPr>
        <p:spPr>
          <a:xfrm>
            <a:off x="4003571" y="5065031"/>
            <a:ext cx="548640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6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delete acc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9844AB-9606-8C5C-9749-DD171DD08D01}"/>
              </a:ext>
            </a:extLst>
          </p:cNvPr>
          <p:cNvSpPr/>
          <p:nvPr/>
        </p:nvSpPr>
        <p:spPr>
          <a:xfrm>
            <a:off x="4003571" y="6519865"/>
            <a:ext cx="5486400" cy="1371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004E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edit acc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C9A1D3-0320-4E57-997D-5907BDD6E9BD}"/>
              </a:ext>
            </a:extLst>
          </p:cNvPr>
          <p:cNvSpPr/>
          <p:nvPr/>
        </p:nvSpPr>
        <p:spPr>
          <a:xfrm>
            <a:off x="4003571" y="8020050"/>
            <a:ext cx="5486400" cy="1371600"/>
          </a:xfrm>
          <a:prstGeom prst="rect">
            <a:avLst/>
          </a:prstGeom>
          <a:solidFill>
            <a:srgbClr val="AC770C"/>
          </a:solidFill>
          <a:ln>
            <a:solidFill>
              <a:srgbClr val="AC7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View  acc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7F2D72-1C11-7FE0-3E23-80A8F4D1EC05}"/>
              </a:ext>
            </a:extLst>
          </p:cNvPr>
          <p:cNvSpPr/>
          <p:nvPr/>
        </p:nvSpPr>
        <p:spPr>
          <a:xfrm>
            <a:off x="4003571" y="9548131"/>
            <a:ext cx="5486400" cy="1371600"/>
          </a:xfrm>
          <a:prstGeom prst="rect">
            <a:avLst/>
          </a:prstGeom>
          <a:solidFill>
            <a:srgbClr val="DF9A0F"/>
          </a:solidFill>
          <a:ln>
            <a:solidFill>
              <a:srgbClr val="DF9A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/>
              <a:t>widraw</a:t>
            </a:r>
            <a:r>
              <a:rPr lang="en-US" sz="6000" dirty="0"/>
              <a:t>  acc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BDBE67-C62E-C48B-9AD5-D7FDDB7EDF34}"/>
              </a:ext>
            </a:extLst>
          </p:cNvPr>
          <p:cNvSpPr/>
          <p:nvPr/>
        </p:nvSpPr>
        <p:spPr>
          <a:xfrm>
            <a:off x="4003571" y="11076212"/>
            <a:ext cx="5486400" cy="1371600"/>
          </a:xfrm>
          <a:prstGeom prst="rect">
            <a:avLst/>
          </a:prstGeom>
          <a:solidFill>
            <a:srgbClr val="F1B032"/>
          </a:solidFill>
          <a:ln>
            <a:solidFill>
              <a:srgbClr val="F1B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Deposit acc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87DEA8-280F-F017-A758-61E0B89A2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8247" y="76200"/>
            <a:ext cx="1635954" cy="17235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75611B-6257-F1EB-ABC6-DCF78064B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7" y="14659458"/>
            <a:ext cx="1635954" cy="1723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13FE82-D52A-800F-263B-98274FE22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780"/>
          <a:stretch/>
        </p:blipFill>
        <p:spPr>
          <a:xfrm>
            <a:off x="-2035988" y="3602945"/>
            <a:ext cx="5499069" cy="13716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D3F59F-3D58-4B9E-5F91-A197321B04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780"/>
          <a:stretch/>
        </p:blipFill>
        <p:spPr>
          <a:xfrm>
            <a:off x="-2035988" y="5148264"/>
            <a:ext cx="5499069" cy="1371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88818C-504F-CC80-EAB2-DE7663A406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780"/>
          <a:stretch/>
        </p:blipFill>
        <p:spPr>
          <a:xfrm>
            <a:off x="-2035988" y="6711953"/>
            <a:ext cx="5499069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AA23AB-D2E2-6C5E-9E42-5004B77C3A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4780"/>
          <a:stretch/>
        </p:blipFill>
        <p:spPr>
          <a:xfrm>
            <a:off x="-2035989" y="8259995"/>
            <a:ext cx="5499069" cy="1371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30FC4-7B48-0577-1685-C4419EC93B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780"/>
          <a:stretch/>
        </p:blipFill>
        <p:spPr>
          <a:xfrm>
            <a:off x="-2035989" y="9939336"/>
            <a:ext cx="5499069" cy="1371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BBC72-52BD-B74A-40C3-C91A5D076B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780"/>
          <a:stretch/>
        </p:blipFill>
        <p:spPr>
          <a:xfrm>
            <a:off x="-2035990" y="11618677"/>
            <a:ext cx="549906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0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987DEA8-280F-F017-A758-61E0B89A2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8247" y="76200"/>
            <a:ext cx="1635954" cy="17235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75611B-6257-F1EB-ABC6-DCF78064B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7" y="14659458"/>
            <a:ext cx="1635954" cy="1723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9678ED-FB7D-5053-F9D6-88027068A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03" y="4114443"/>
            <a:ext cx="6858594" cy="82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9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414746-7811-DD30-2A43-9B34F0B2AD65}"/>
              </a:ext>
            </a:extLst>
          </p:cNvPr>
          <p:cNvSpPr/>
          <p:nvPr/>
        </p:nvSpPr>
        <p:spPr>
          <a:xfrm>
            <a:off x="4114800" y="6169165"/>
            <a:ext cx="5486400" cy="1371600"/>
          </a:xfrm>
          <a:prstGeom prst="rect">
            <a:avLst/>
          </a:prstGeom>
          <a:solidFill>
            <a:srgbClr val="009DD9"/>
          </a:solidFill>
          <a:ln>
            <a:solidFill>
              <a:srgbClr val="009D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Profile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C9A1D3-0320-4E57-997D-5907BDD6E9BD}"/>
              </a:ext>
            </a:extLst>
          </p:cNvPr>
          <p:cNvSpPr/>
          <p:nvPr/>
        </p:nvSpPr>
        <p:spPr>
          <a:xfrm>
            <a:off x="4003571" y="8020050"/>
            <a:ext cx="5486400" cy="1371600"/>
          </a:xfrm>
          <a:prstGeom prst="rect">
            <a:avLst/>
          </a:prstGeom>
          <a:solidFill>
            <a:srgbClr val="AC770C"/>
          </a:solidFill>
          <a:ln>
            <a:solidFill>
              <a:srgbClr val="AC7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Profile 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87DEA8-280F-F017-A758-61E0B89A2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8247" y="76200"/>
            <a:ext cx="1635954" cy="17235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75611B-6257-F1EB-ABC6-DCF78064B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7" y="14659458"/>
            <a:ext cx="1635954" cy="17235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B74CD1-FD67-02E0-5A16-00651AF03319}"/>
              </a:ext>
            </a:extLst>
          </p:cNvPr>
          <p:cNvSpPr/>
          <p:nvPr/>
        </p:nvSpPr>
        <p:spPr>
          <a:xfrm>
            <a:off x="501445" y="6169165"/>
            <a:ext cx="3185651" cy="1371600"/>
          </a:xfrm>
          <a:prstGeom prst="rect">
            <a:avLst/>
          </a:prstGeom>
          <a:solidFill>
            <a:srgbClr val="009DD9"/>
          </a:solidFill>
          <a:ln>
            <a:solidFill>
              <a:srgbClr val="009D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A3F9CD-04B6-E543-2803-6A1745A6BC02}"/>
              </a:ext>
            </a:extLst>
          </p:cNvPr>
          <p:cNvSpPr/>
          <p:nvPr/>
        </p:nvSpPr>
        <p:spPr>
          <a:xfrm>
            <a:off x="501445" y="8020050"/>
            <a:ext cx="3185651" cy="1371600"/>
          </a:xfrm>
          <a:prstGeom prst="rect">
            <a:avLst/>
          </a:prstGeom>
          <a:solidFill>
            <a:srgbClr val="AC770C"/>
          </a:solidFill>
          <a:ln>
            <a:solidFill>
              <a:srgbClr val="009D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view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6E6874-2AB8-B966-026B-E20A6D528778}"/>
              </a:ext>
            </a:extLst>
          </p:cNvPr>
          <p:cNvSpPr/>
          <p:nvPr/>
        </p:nvSpPr>
        <p:spPr>
          <a:xfrm>
            <a:off x="10028904" y="6169165"/>
            <a:ext cx="3185651" cy="1371600"/>
          </a:xfrm>
          <a:prstGeom prst="rect">
            <a:avLst/>
          </a:prstGeom>
          <a:solidFill>
            <a:srgbClr val="009DD9"/>
          </a:solidFill>
          <a:ln>
            <a:solidFill>
              <a:srgbClr val="009D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Edit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3D5BDC-562E-CC25-4E2C-2D75695A8292}"/>
              </a:ext>
            </a:extLst>
          </p:cNvPr>
          <p:cNvSpPr/>
          <p:nvPr/>
        </p:nvSpPr>
        <p:spPr>
          <a:xfrm>
            <a:off x="10098550" y="8034836"/>
            <a:ext cx="3185651" cy="1371600"/>
          </a:xfrm>
          <a:prstGeom prst="rect">
            <a:avLst/>
          </a:prstGeom>
          <a:solidFill>
            <a:srgbClr val="AC770C"/>
          </a:solidFill>
          <a:ln>
            <a:solidFill>
              <a:srgbClr val="009D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286741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2C1BC8-B3EA-2712-ACF3-BC456EDF338E}"/>
              </a:ext>
            </a:extLst>
          </p:cNvPr>
          <p:cNvSpPr/>
          <p:nvPr/>
        </p:nvSpPr>
        <p:spPr>
          <a:xfrm>
            <a:off x="224702" y="3636676"/>
            <a:ext cx="4937760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ABEDFB-2D03-4251-509D-E9DB894A8C84}"/>
              </a:ext>
            </a:extLst>
          </p:cNvPr>
          <p:cNvSpPr/>
          <p:nvPr/>
        </p:nvSpPr>
        <p:spPr>
          <a:xfrm>
            <a:off x="224702" y="5186076"/>
            <a:ext cx="493776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Birthdate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FE7841-F9A6-AE5D-C965-1A84B9711C04}"/>
              </a:ext>
            </a:extLst>
          </p:cNvPr>
          <p:cNvSpPr/>
          <p:nvPr/>
        </p:nvSpPr>
        <p:spPr>
          <a:xfrm>
            <a:off x="224702" y="6697376"/>
            <a:ext cx="4937760" cy="1371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Number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36F739-8721-39D7-434A-504843372621}"/>
              </a:ext>
            </a:extLst>
          </p:cNvPr>
          <p:cNvSpPr/>
          <p:nvPr/>
        </p:nvSpPr>
        <p:spPr>
          <a:xfrm>
            <a:off x="224702" y="8284876"/>
            <a:ext cx="4937760" cy="1371600"/>
          </a:xfrm>
          <a:prstGeom prst="rect">
            <a:avLst/>
          </a:prstGeom>
          <a:solidFill>
            <a:srgbClr val="AC7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State &amp; Fax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281094-9A21-3E30-0BFE-B11511C15294}"/>
              </a:ext>
            </a:extLst>
          </p:cNvPr>
          <p:cNvSpPr/>
          <p:nvPr/>
        </p:nvSpPr>
        <p:spPr>
          <a:xfrm>
            <a:off x="224702" y="9891426"/>
            <a:ext cx="4937760" cy="1371600"/>
          </a:xfrm>
          <a:prstGeom prst="rect">
            <a:avLst/>
          </a:prstGeom>
          <a:solidFill>
            <a:srgbClr val="DF9A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Address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D2C03A-8137-0A44-9378-A26C5963A36A}"/>
              </a:ext>
            </a:extLst>
          </p:cNvPr>
          <p:cNvSpPr/>
          <p:nvPr/>
        </p:nvSpPr>
        <p:spPr>
          <a:xfrm>
            <a:off x="224702" y="11504327"/>
            <a:ext cx="4937760" cy="1371600"/>
          </a:xfrm>
          <a:prstGeom prst="rect">
            <a:avLst/>
          </a:prstGeom>
          <a:solidFill>
            <a:srgbClr val="F1B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Password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44E50E-5C5F-F52D-67A8-3F064ABDB13B}"/>
              </a:ext>
            </a:extLst>
          </p:cNvPr>
          <p:cNvSpPr/>
          <p:nvPr/>
        </p:nvSpPr>
        <p:spPr>
          <a:xfrm>
            <a:off x="5581650" y="3636676"/>
            <a:ext cx="386715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FC0D07-3E6A-E3FB-827B-4C488F9D41F6}"/>
              </a:ext>
            </a:extLst>
          </p:cNvPr>
          <p:cNvSpPr/>
          <p:nvPr/>
        </p:nvSpPr>
        <p:spPr>
          <a:xfrm>
            <a:off x="9563100" y="3636676"/>
            <a:ext cx="4042497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421470-18C9-06F9-1B71-666F4297A297}"/>
              </a:ext>
            </a:extLst>
          </p:cNvPr>
          <p:cNvSpPr/>
          <p:nvPr/>
        </p:nvSpPr>
        <p:spPr>
          <a:xfrm>
            <a:off x="5562600" y="5186076"/>
            <a:ext cx="18669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87513A-B97E-8869-9ACA-2802FC3278AC}"/>
              </a:ext>
            </a:extLst>
          </p:cNvPr>
          <p:cNvSpPr/>
          <p:nvPr/>
        </p:nvSpPr>
        <p:spPr>
          <a:xfrm>
            <a:off x="7562850" y="5186076"/>
            <a:ext cx="31623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326718-13C8-FA63-C3A2-349298C099C1}"/>
              </a:ext>
            </a:extLst>
          </p:cNvPr>
          <p:cNvSpPr/>
          <p:nvPr/>
        </p:nvSpPr>
        <p:spPr>
          <a:xfrm>
            <a:off x="10839450" y="5186076"/>
            <a:ext cx="2728047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01022E-62FE-AAEF-39EC-E804B7E50D72}"/>
              </a:ext>
            </a:extLst>
          </p:cNvPr>
          <p:cNvSpPr/>
          <p:nvPr/>
        </p:nvSpPr>
        <p:spPr>
          <a:xfrm>
            <a:off x="5581650" y="6697376"/>
            <a:ext cx="398145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ECA7DB-25B8-503D-8EB3-CAEE568BBE3D}"/>
              </a:ext>
            </a:extLst>
          </p:cNvPr>
          <p:cNvSpPr/>
          <p:nvPr/>
        </p:nvSpPr>
        <p:spPr>
          <a:xfrm>
            <a:off x="9738447" y="6697376"/>
            <a:ext cx="386715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A01334-00B4-0652-9231-2968750509D6}"/>
              </a:ext>
            </a:extLst>
          </p:cNvPr>
          <p:cNvSpPr/>
          <p:nvPr/>
        </p:nvSpPr>
        <p:spPr>
          <a:xfrm>
            <a:off x="5581650" y="8284876"/>
            <a:ext cx="398145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A458C3-EE29-5F99-6B94-AB84992CF6BA}"/>
              </a:ext>
            </a:extLst>
          </p:cNvPr>
          <p:cNvSpPr/>
          <p:nvPr/>
        </p:nvSpPr>
        <p:spPr>
          <a:xfrm>
            <a:off x="9738447" y="8284876"/>
            <a:ext cx="386715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90431E-4A04-200B-288D-2F5E0EA236EC}"/>
              </a:ext>
            </a:extLst>
          </p:cNvPr>
          <p:cNvSpPr/>
          <p:nvPr/>
        </p:nvSpPr>
        <p:spPr>
          <a:xfrm>
            <a:off x="5581650" y="9901525"/>
            <a:ext cx="18669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88429D-A85F-FBBC-3AA1-D22B53DCF2E9}"/>
              </a:ext>
            </a:extLst>
          </p:cNvPr>
          <p:cNvSpPr/>
          <p:nvPr/>
        </p:nvSpPr>
        <p:spPr>
          <a:xfrm>
            <a:off x="7581900" y="9901525"/>
            <a:ext cx="31623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0969A6-8557-D46D-48A0-BF3BDD89C071}"/>
              </a:ext>
            </a:extLst>
          </p:cNvPr>
          <p:cNvSpPr/>
          <p:nvPr/>
        </p:nvSpPr>
        <p:spPr>
          <a:xfrm>
            <a:off x="10858500" y="9901525"/>
            <a:ext cx="2728047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B602FB-6BEF-4790-08F9-BD658E866E38}"/>
              </a:ext>
            </a:extLst>
          </p:cNvPr>
          <p:cNvSpPr/>
          <p:nvPr/>
        </p:nvSpPr>
        <p:spPr>
          <a:xfrm>
            <a:off x="5543550" y="11504327"/>
            <a:ext cx="386715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F2E1C5-4D67-9675-6137-E1A3CA5B27CA}"/>
              </a:ext>
            </a:extLst>
          </p:cNvPr>
          <p:cNvSpPr/>
          <p:nvPr/>
        </p:nvSpPr>
        <p:spPr>
          <a:xfrm>
            <a:off x="9525000" y="11504327"/>
            <a:ext cx="4042497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67416B6-B056-E067-E6DF-4A6ABD522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8247" y="76200"/>
            <a:ext cx="1635954" cy="17235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A26045C-E14F-2D3D-0135-9E3DCFAA8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7" y="14659458"/>
            <a:ext cx="1635954" cy="172354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CDAE4DE-C78A-95C5-6AA4-04C41180F65E}"/>
              </a:ext>
            </a:extLst>
          </p:cNvPr>
          <p:cNvSpPr/>
          <p:nvPr/>
        </p:nvSpPr>
        <p:spPr>
          <a:xfrm>
            <a:off x="7094220" y="13352178"/>
            <a:ext cx="4937760" cy="1371600"/>
          </a:xfrm>
          <a:prstGeom prst="rect">
            <a:avLst/>
          </a:prstGeom>
          <a:solidFill>
            <a:srgbClr val="2AA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Create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4F62CE-C029-D591-5F62-5D8F3ED211C4}"/>
              </a:ext>
            </a:extLst>
          </p:cNvPr>
          <p:cNvSpPr/>
          <p:nvPr/>
        </p:nvSpPr>
        <p:spPr>
          <a:xfrm>
            <a:off x="5565163" y="2175254"/>
            <a:ext cx="4937760" cy="1371600"/>
          </a:xfrm>
          <a:prstGeom prst="rect">
            <a:avLst/>
          </a:prstGeom>
          <a:solidFill>
            <a:srgbClr val="2AA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Acc no. </a:t>
            </a:r>
          </a:p>
        </p:txBody>
      </p:sp>
    </p:spTree>
    <p:extLst>
      <p:ext uri="{BB962C8B-B14F-4D97-AF65-F5344CB8AC3E}">
        <p14:creationId xmlns:p14="http://schemas.microsoft.com/office/powerpoint/2010/main" val="3940876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2C1BC8-B3EA-2712-ACF3-BC456EDF338E}"/>
              </a:ext>
            </a:extLst>
          </p:cNvPr>
          <p:cNvSpPr/>
          <p:nvPr/>
        </p:nvSpPr>
        <p:spPr>
          <a:xfrm>
            <a:off x="224702" y="3636676"/>
            <a:ext cx="4937760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ABEDFB-2D03-4251-509D-E9DB894A8C84}"/>
              </a:ext>
            </a:extLst>
          </p:cNvPr>
          <p:cNvSpPr/>
          <p:nvPr/>
        </p:nvSpPr>
        <p:spPr>
          <a:xfrm>
            <a:off x="224702" y="5186076"/>
            <a:ext cx="493776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Birthdate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FE7841-F9A6-AE5D-C965-1A84B9711C04}"/>
              </a:ext>
            </a:extLst>
          </p:cNvPr>
          <p:cNvSpPr/>
          <p:nvPr/>
        </p:nvSpPr>
        <p:spPr>
          <a:xfrm>
            <a:off x="224702" y="6697376"/>
            <a:ext cx="4937760" cy="1371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Number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36F739-8721-39D7-434A-504843372621}"/>
              </a:ext>
            </a:extLst>
          </p:cNvPr>
          <p:cNvSpPr/>
          <p:nvPr/>
        </p:nvSpPr>
        <p:spPr>
          <a:xfrm>
            <a:off x="224702" y="8284876"/>
            <a:ext cx="4937760" cy="1371600"/>
          </a:xfrm>
          <a:prstGeom prst="rect">
            <a:avLst/>
          </a:prstGeom>
          <a:solidFill>
            <a:srgbClr val="AC7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State &amp; Fax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281094-9A21-3E30-0BFE-B11511C15294}"/>
              </a:ext>
            </a:extLst>
          </p:cNvPr>
          <p:cNvSpPr/>
          <p:nvPr/>
        </p:nvSpPr>
        <p:spPr>
          <a:xfrm>
            <a:off x="224702" y="9891426"/>
            <a:ext cx="4937760" cy="1371600"/>
          </a:xfrm>
          <a:prstGeom prst="rect">
            <a:avLst/>
          </a:prstGeom>
          <a:solidFill>
            <a:srgbClr val="DF9A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Address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D2C03A-8137-0A44-9378-A26C5963A36A}"/>
              </a:ext>
            </a:extLst>
          </p:cNvPr>
          <p:cNvSpPr/>
          <p:nvPr/>
        </p:nvSpPr>
        <p:spPr>
          <a:xfrm>
            <a:off x="224702" y="11504327"/>
            <a:ext cx="4937760" cy="1371600"/>
          </a:xfrm>
          <a:prstGeom prst="rect">
            <a:avLst/>
          </a:prstGeom>
          <a:solidFill>
            <a:srgbClr val="F1B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Password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67416B6-B056-E067-E6DF-4A6ABD522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8247" y="76200"/>
            <a:ext cx="1635954" cy="17235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A26045C-E14F-2D3D-0135-9E3DCFAA8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7" y="14659458"/>
            <a:ext cx="1635954" cy="1723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ECF887-6E94-5E8D-A4CD-FAAB3E66C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03" y="4114443"/>
            <a:ext cx="6858594" cy="82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50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806</TotalTime>
  <Words>129</Words>
  <Application>Microsoft Office PowerPoint</Application>
  <PresentationFormat>Custom</PresentationFormat>
  <Paragraphs>77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Raghav Sethi</dc:creator>
  <cp:lastModifiedBy>Raghav Sethi</cp:lastModifiedBy>
  <cp:revision>9</cp:revision>
  <dcterms:created xsi:type="dcterms:W3CDTF">2023-08-05T18:37:33Z</dcterms:created>
  <dcterms:modified xsi:type="dcterms:W3CDTF">2023-08-26T19:33:14Z</dcterms:modified>
</cp:coreProperties>
</file>